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AB2B-15F3-4452-AD27-0981DA63D4F3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E589-C834-4A57-BB9B-C61F2BD5CE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4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AB2B-15F3-4452-AD27-0981DA63D4F3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E589-C834-4A57-BB9B-C61F2BD5CE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6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4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3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3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7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0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00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5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5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7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5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6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Zaghetto</dc:creator>
  <cp:lastModifiedBy>Alexandre Zaghetto</cp:lastModifiedBy>
  <cp:revision>1</cp:revision>
  <dcterms:created xsi:type="dcterms:W3CDTF">2016-05-16T23:51:50Z</dcterms:created>
  <dcterms:modified xsi:type="dcterms:W3CDTF">2016-05-16T23:51:51Z</dcterms:modified>
</cp:coreProperties>
</file>